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58455-7A45-4DE1-8521-75FF8E97A1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5C98EC-6A83-4C06-A0EB-B75815AD8F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D77F38-7D40-4184-84BF-D0DC518A7F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3F877-D06D-454A-B2BA-5A5DA7C5B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3DB796-95B5-48B4-A2F6-D7D0C4B89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866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D72A3-C06D-4927-A2E0-140496A21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FB2416-BBB6-4DD5-82E9-112C780E97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04B08-05DA-48EA-AB29-5AD80FF45B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25240-FA86-4724-A243-73B3D3733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37980-2D79-4706-AB86-15DF1EB65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20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DE8ECA-2B28-4532-9A51-3169EF79EE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F0F41-D113-464A-BDF2-8D5C20D187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51375-43A9-4C07-848D-AB82E0F8F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740C9-96A5-4746-835C-3B24EB721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1CB60D-3543-4CA5-92F0-8E67B423C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08BED-25BF-4E3D-99C1-0C10EDDD4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209D0-3ED2-4BD3-8FCA-FE791FB2D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2D0A58-1655-4032-BAAF-CD67DE841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EFDA99-FB42-4BFE-8F73-724C0DCE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AB4E1-DEF7-413B-AF31-CBBBC42C3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2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B1930-CF37-4966-95A8-E232BFAA9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31DE6-BC7B-45AE-AA3F-7EACB91BA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EF35A-ED39-4F47-82EF-67A522B5E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A2582-07DE-4936-9418-D0EBE1BCA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6C4FE-10BF-400F-B4E3-B2D67CF2E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471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FF46D-7172-41F6-8692-8D2321129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AB4692-2E8C-47F0-914A-492AA57222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2E9C6D-ACBE-4709-86FE-68C7F09E3C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9AADB4-4499-42C1-A816-73D5FEE91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3DBCC-7EF5-45B3-8A5F-A9E8D642C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2220DA-7764-4516-B608-70C150810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08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17572-47E9-4ADD-A868-01E21A530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6AA15F-0771-4CE5-8B10-F43A2ADD78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7DE690-33D7-4DED-9B7D-95D20C98E8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C18680-DA92-4740-A284-1FA10F9414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145C14-4B27-4582-819C-8D16B69EB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557C3B-3D0C-4D36-BC4E-BEEC5EB7D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2E2779-8BD0-402B-993A-F137F4FBE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E6021F-17F7-4DC3-8EBD-37F4180D2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49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8730D-3681-40D0-9239-38FC6AEE9C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A58E5C-2F1A-4900-A596-9A9D75F4C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ED65B8-3D22-4823-B031-7EF6EDBDB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182738-F829-4245-9C4D-19C2DB81A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71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154B52-E9DD-409E-AF46-86526447B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1EF0B5C-A0DD-480C-951F-A6C0A1A3B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49505-6EBA-41B7-B04C-3FC8C5930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4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171E1-F1A7-4987-99DC-27A112DE1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E65757-67BD-4849-8DAF-852A48C764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DBF362-706D-49E8-8705-0D5B85A717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E49C5A-46F4-41E7-8466-700C027AF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CA667-67B6-4600-B053-54ADAA461F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1BB37E-43E6-4750-862E-0D9822893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51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F37F7-DF44-4EF4-9154-130FB1605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BA70FD-BE13-4302-814B-247D09E6CC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DEC6F-0CB6-46C8-8286-C40440ACB8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1C2845-E2BC-4176-99FD-D94C24836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FDD4C-C310-4C85-9041-9F0E75F4B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E4D7B-C492-4ACE-BE96-CE735C151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54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18B4F6-7C93-4AC7-9FD9-1D0E5E962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316DEB-BB2D-4929-BB78-4C2DC20E3C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77422C-AA7A-4705-BEC1-75CCA5CFBC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8FBB3-D015-4CC0-BA21-D9A6908228CC}" type="datetimeFigureOut">
              <a:rPr lang="en-US" smtClean="0"/>
              <a:t>4/14/20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35DCD9-7551-4D9B-B71C-FB235EE02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9E215-A557-4BE0-9120-C134AC0AC9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C4AC7-0901-4062-96E0-30E2B7DA4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77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CDB5DB1-24C4-4801-8BCD-75405B23876C}"/>
              </a:ext>
            </a:extLst>
          </p:cNvPr>
          <p:cNvSpPr/>
          <p:nvPr/>
        </p:nvSpPr>
        <p:spPr>
          <a:xfrm>
            <a:off x="471487" y="557212"/>
            <a:ext cx="7318275" cy="6029326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HelloWoohoo" panose="02000603000000000000" pitchFamily="2" charset="0"/>
                <a:ea typeface="HelloWoohoo" panose="02000603000000000000" pitchFamily="2" charset="0"/>
              </a:rPr>
              <a:t>Small Saul</a:t>
            </a:r>
          </a:p>
          <a:p>
            <a:pPr algn="ctr"/>
            <a:r>
              <a:rPr lang="en-US" sz="2000" dirty="0">
                <a:latin typeface="HelloWoohoo" panose="02000603000000000000" pitchFamily="2" charset="0"/>
                <a:ea typeface="HelloWoohoo" panose="02000603000000000000" pitchFamily="2" charset="0"/>
              </a:rPr>
              <a:t>Differences</a:t>
            </a: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23AC130-DEF6-42B7-AB2A-F5AAD9DC9CDA}"/>
              </a:ext>
            </a:extLst>
          </p:cNvPr>
          <p:cNvSpPr/>
          <p:nvPr/>
        </p:nvSpPr>
        <p:spPr>
          <a:xfrm>
            <a:off x="4015028" y="706056"/>
            <a:ext cx="7964769" cy="6151944"/>
          </a:xfrm>
          <a:prstGeom prst="ellipse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HelloWoohoo" panose="02000603000000000000" pitchFamily="2" charset="0"/>
                <a:ea typeface="HelloWoohoo" panose="02000603000000000000" pitchFamily="2" charset="0"/>
              </a:rPr>
              <a:t>       How I Became A Pirate</a:t>
            </a:r>
          </a:p>
          <a:p>
            <a:pPr algn="ctr"/>
            <a:r>
              <a:rPr lang="en-US" sz="2000" dirty="0">
                <a:latin typeface="HelloWoohoo" panose="02000603000000000000" pitchFamily="2" charset="0"/>
                <a:ea typeface="HelloWoohoo" panose="02000603000000000000" pitchFamily="2" charset="0"/>
              </a:rPr>
              <a:t>Differences</a:t>
            </a: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  <a:p>
            <a:pPr algn="ctr"/>
            <a:endParaRPr lang="en-US" sz="3600" dirty="0">
              <a:latin typeface="HelloWoohoo" panose="02000603000000000000" pitchFamily="2" charset="0"/>
              <a:ea typeface="HelloWoohoo" panose="02000603000000000000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9463035-6A28-0B44-A8BC-2F9573014B5E}"/>
              </a:ext>
            </a:extLst>
          </p:cNvPr>
          <p:cNvSpPr txBox="1"/>
          <p:nvPr/>
        </p:nvSpPr>
        <p:spPr>
          <a:xfrm>
            <a:off x="5266481" y="1967696"/>
            <a:ext cx="12037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Similar</a:t>
            </a:r>
          </a:p>
        </p:txBody>
      </p:sp>
    </p:spTree>
    <p:extLst>
      <p:ext uri="{BB962C8B-B14F-4D97-AF65-F5344CB8AC3E}">
        <p14:creationId xmlns:p14="http://schemas.microsoft.com/office/powerpoint/2010/main" val="3600254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</TotalTime>
  <Words>11</Words>
  <Application>Microsoft Macintosh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HelloWoohoo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Griffin OReilly</dc:creator>
  <cp:lastModifiedBy>Karen Blom</cp:lastModifiedBy>
  <cp:revision>4</cp:revision>
  <dcterms:created xsi:type="dcterms:W3CDTF">2018-07-08T21:08:42Z</dcterms:created>
  <dcterms:modified xsi:type="dcterms:W3CDTF">2020-04-14T19:55:22Z</dcterms:modified>
</cp:coreProperties>
</file>